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50e36ac9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50e36ac9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d9c67055b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d9c67055b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51e213838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51e213838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50e36ac9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50e36ac9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51d9165c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51d9165c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51d23597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51d23597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d9c67055b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d9c67055b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46ee7dff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46ee7dff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for2-accessdenied.herokuapp.com/console/api-explorer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1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/>
          <p:nvPr>
            <p:ph type="title"/>
          </p:nvPr>
        </p:nvSpPr>
        <p:spPr>
          <a:xfrm>
            <a:off x="1061400" y="864300"/>
            <a:ext cx="7021200" cy="6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Hi, We are Team LocalHost!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Number:40</a:t>
            </a:r>
            <a:endParaRPr/>
          </a:p>
        </p:txBody>
      </p:sp>
      <p:sp>
        <p:nvSpPr>
          <p:cNvPr id="136" name="Google Shape;136;p17"/>
          <p:cNvSpPr txBox="1"/>
          <p:nvPr>
            <p:ph type="title"/>
          </p:nvPr>
        </p:nvSpPr>
        <p:spPr>
          <a:xfrm>
            <a:off x="5779625" y="3238591"/>
            <a:ext cx="7021200" cy="22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Chirayu Kapoor-16BCE0775</a:t>
            </a:r>
            <a:endParaRPr b="0"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Rachit Manchanda-17BEC0038</a:t>
            </a:r>
            <a:endParaRPr b="0"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did we do it?</a:t>
            </a:r>
            <a:endParaRPr/>
          </a:p>
        </p:txBody>
      </p:sp>
      <p:sp>
        <p:nvSpPr>
          <p:cNvPr id="199" name="Google Shape;199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We basically code along the shell script to keep a activity on the linux systems for logins, login tries and </a:t>
            </a:r>
            <a:r>
              <a:rPr lang="en"/>
              <a:t>modification</a:t>
            </a:r>
            <a:r>
              <a:rPr lang="en"/>
              <a:t> of resources.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We are storing the Database on Hasura GraphQL which maintains a activity log of all the recent activities.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0366D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3"/>
              </a:rPr>
              <a:t>https://for2-accessdenied.herokuapp.com/console/api-explorer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We notify the system admin using </a:t>
            </a:r>
            <a:r>
              <a:rPr lang="en"/>
              <a:t>E-Mails</a:t>
            </a:r>
            <a:r>
              <a:rPr lang="en"/>
              <a:t> for every activity.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42" name="Google Shape;142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535E"/>
              </a:buClr>
              <a:buSzPts val="1400"/>
              <a:buChar char="➔"/>
            </a:pPr>
            <a:r>
              <a:rPr b="1" lang="en" sz="1400">
                <a:solidFill>
                  <a:srgbClr val="46535E"/>
                </a:solidFill>
                <a:highlight>
                  <a:srgbClr val="FFFFFF"/>
                </a:highlight>
              </a:rPr>
              <a:t>Fortinet Premium Problem Statements(FOR2)</a:t>
            </a:r>
            <a:endParaRPr b="1" sz="1400">
              <a:solidFill>
                <a:srgbClr val="46535E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535E"/>
              </a:buClr>
              <a:buSzPts val="1400"/>
              <a:buChar char="◆"/>
            </a:pPr>
            <a:r>
              <a:rPr lang="en" sz="1400">
                <a:solidFill>
                  <a:srgbClr val="46535E"/>
                </a:solidFill>
              </a:rPr>
              <a:t>Tracking a suspicious system activity.</a:t>
            </a:r>
            <a:endParaRPr sz="1400">
              <a:solidFill>
                <a:srgbClr val="46535E"/>
              </a:solidFill>
            </a:endParaRPr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535E"/>
              </a:buClr>
              <a:buSzPts val="1400"/>
              <a:buChar char="●"/>
            </a:pPr>
            <a:r>
              <a:rPr lang="en" sz="1400">
                <a:solidFill>
                  <a:srgbClr val="46535E"/>
                </a:solidFill>
              </a:rPr>
              <a:t>We make a list few system resources, if user or any application tries to access or modify these resources, then alert the system admin via email.</a:t>
            </a:r>
            <a:endParaRPr sz="1400">
              <a:solidFill>
                <a:srgbClr val="46535E"/>
              </a:solidFill>
            </a:endParaRPr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535E"/>
              </a:buClr>
              <a:buSzPts val="1400"/>
              <a:buChar char="●"/>
            </a:pPr>
            <a:r>
              <a:rPr lang="en" sz="1400">
                <a:solidFill>
                  <a:srgbClr val="46535E"/>
                </a:solidFill>
              </a:rPr>
              <a:t> Admin should get notification for each user login.</a:t>
            </a:r>
            <a:endParaRPr sz="1400">
              <a:solidFill>
                <a:srgbClr val="46535E"/>
              </a:solidFill>
            </a:endParaRPr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535E"/>
              </a:buClr>
              <a:buSzPts val="1400"/>
              <a:buChar char="●"/>
            </a:pPr>
            <a:r>
              <a:rPr lang="en" sz="1400">
                <a:solidFill>
                  <a:srgbClr val="46535E"/>
                </a:solidFill>
              </a:rPr>
              <a:t>If too many failed log-in attempt from a particular client, inform the admin.</a:t>
            </a:r>
            <a:endParaRPr sz="1400">
              <a:solidFill>
                <a:srgbClr val="46535E"/>
              </a:solidFill>
            </a:endParaRPr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6535E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47" name="Google Shape;147;p19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9"/>
          <p:cNvSpPr txBox="1"/>
          <p:nvPr>
            <p:ph type="ctrTitle"/>
          </p:nvPr>
        </p:nvSpPr>
        <p:spPr>
          <a:xfrm>
            <a:off x="729450" y="1322450"/>
            <a:ext cx="41919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Suspicious System Activity Tracker</a:t>
            </a:r>
            <a:endParaRPr/>
          </a:p>
        </p:txBody>
      </p:sp>
      <p:sp>
        <p:nvSpPr>
          <p:cNvPr id="149" name="Google Shape;149;p19"/>
          <p:cNvSpPr txBox="1"/>
          <p:nvPr>
            <p:ph idx="1" type="subTitle"/>
          </p:nvPr>
        </p:nvSpPr>
        <p:spPr>
          <a:xfrm>
            <a:off x="729450" y="33980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FOR2:Tracking a suspicious activity in your Linux System </a:t>
            </a:r>
            <a:endParaRPr/>
          </a:p>
        </p:txBody>
      </p:sp>
      <p:pic>
        <p:nvPicPr>
          <p:cNvPr id="150" name="Google Shape;15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6875" y="1554750"/>
            <a:ext cx="3495250" cy="218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the issue?</a:t>
            </a:r>
            <a:endParaRPr/>
          </a:p>
        </p:txBody>
      </p:sp>
      <p:sp>
        <p:nvSpPr>
          <p:cNvPr id="161" name="Google Shape;161;p2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Tracking the Suspicious Activity in your Linux System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Data Tampering and Invading Someone’s privacy is one of the major problem in today’s </a:t>
            </a:r>
            <a:r>
              <a:rPr lang="en"/>
              <a:t>corporate</a:t>
            </a:r>
            <a:r>
              <a:rPr lang="en"/>
              <a:t> world. Here’s a system that can help you stay aware.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/>
          <p:nvPr/>
        </p:nvSpPr>
        <p:spPr>
          <a:xfrm rot="10592382">
            <a:off x="5513499" y="1379656"/>
            <a:ext cx="2689002" cy="2689002"/>
          </a:xfrm>
          <a:prstGeom prst="blockArc">
            <a:avLst>
              <a:gd fmla="val 969568" name="adj1"/>
              <a:gd fmla="val 8593807" name="adj2"/>
              <a:gd fmla="val 8242" name="adj3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Situation of Privacy being Invaded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2"/>
          <p:cNvSpPr txBox="1"/>
          <p:nvPr>
            <p:ph idx="1" type="subTitle"/>
          </p:nvPr>
        </p:nvSpPr>
        <p:spPr>
          <a:xfrm>
            <a:off x="724950" y="3313925"/>
            <a:ext cx="30684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In India</a:t>
            </a:r>
            <a:endParaRPr sz="1300"/>
          </a:p>
        </p:txBody>
      </p:sp>
      <p:sp>
        <p:nvSpPr>
          <p:cNvPr id="169" name="Google Shape;169;p22"/>
          <p:cNvSpPr txBox="1"/>
          <p:nvPr>
            <p:ph idx="2" type="body"/>
          </p:nvPr>
        </p:nvSpPr>
        <p:spPr>
          <a:xfrm>
            <a:off x="6038550" y="2081288"/>
            <a:ext cx="16389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</a:rPr>
              <a:t>75</a:t>
            </a:r>
            <a:r>
              <a:rPr b="1" lang="en" sz="3600">
                <a:solidFill>
                  <a:schemeClr val="dk1"/>
                </a:solidFill>
              </a:rPr>
              <a:t>%</a:t>
            </a:r>
            <a:endParaRPr sz="36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</p:txBody>
      </p:sp>
      <p:sp>
        <p:nvSpPr>
          <p:cNvPr id="170" name="Google Shape;170;p22"/>
          <p:cNvSpPr/>
          <p:nvPr/>
        </p:nvSpPr>
        <p:spPr>
          <a:xfrm>
            <a:off x="5513395" y="1379567"/>
            <a:ext cx="2688900" cy="2688900"/>
          </a:xfrm>
          <a:prstGeom prst="blockArc">
            <a:avLst>
              <a:gd fmla="val 19146921" name="adj1"/>
              <a:gd fmla="val 11575250" name="adj2"/>
              <a:gd fmla="val 9119" name="adj3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2"/>
          <p:cNvSpPr txBox="1"/>
          <p:nvPr>
            <p:ph idx="2" type="body"/>
          </p:nvPr>
        </p:nvSpPr>
        <p:spPr>
          <a:xfrm>
            <a:off x="5877325" y="2715963"/>
            <a:ext cx="19611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/>
              <a:t>In Corporates</a:t>
            </a:r>
            <a:endParaRPr sz="1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Things that are required: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600"/>
              <a:buChar char="➔"/>
            </a:pPr>
            <a:r>
              <a:rPr b="1" lang="en" sz="1600"/>
              <a:t>Login Notificatio</a:t>
            </a:r>
            <a:r>
              <a:rPr b="1" lang="en" sz="1600"/>
              <a:t>n</a:t>
            </a:r>
            <a:endParaRPr b="1"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b="1" lang="en" sz="1600"/>
              <a:t>Notifications on Failed Login Attempts </a:t>
            </a:r>
            <a:endParaRPr b="1"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b="1" lang="en" sz="1600"/>
              <a:t>Notifications on Modification with the system resources </a:t>
            </a:r>
            <a:endParaRPr b="1" sz="1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the Solution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We inform the user as soon as any of the following occurs:</a:t>
            </a:r>
            <a:endParaRPr sz="1400"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◆"/>
            </a:pPr>
            <a:r>
              <a:rPr lang="en" sz="1400">
                <a:highlight>
                  <a:srgbClr val="FFFFFF"/>
                </a:highlight>
              </a:rPr>
              <a:t>We make a list few system resources, if user or any application tries to access or modify these resources, then alert the system admin via email.</a:t>
            </a:r>
            <a:endParaRPr sz="1400"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◆"/>
            </a:pPr>
            <a:r>
              <a:rPr lang="en" sz="1400">
                <a:highlight>
                  <a:srgbClr val="FFFFFF"/>
                </a:highlight>
              </a:rPr>
              <a:t>Admin gets notification for each user login via email.</a:t>
            </a:r>
            <a:endParaRPr sz="1400"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◆"/>
            </a:pPr>
            <a:r>
              <a:rPr lang="en" sz="1400">
                <a:highlight>
                  <a:srgbClr val="FFFFFF"/>
                </a:highlight>
              </a:rPr>
              <a:t>If any failed </a:t>
            </a:r>
            <a:r>
              <a:rPr lang="en" sz="1400">
                <a:highlight>
                  <a:srgbClr val="FFFFFF"/>
                </a:highlight>
              </a:rPr>
              <a:t>login</a:t>
            </a:r>
            <a:r>
              <a:rPr lang="en" sz="1400">
                <a:highlight>
                  <a:srgbClr val="FFFFFF"/>
                </a:highlight>
              </a:rPr>
              <a:t> attempt from a particular client then inform the admin via email.</a:t>
            </a:r>
            <a:endParaRPr sz="14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are we of help?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